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9" autoAdjust="0"/>
    <p:restoredTop sz="94660"/>
  </p:normalViewPr>
  <p:slideViewPr>
    <p:cSldViewPr>
      <p:cViewPr varScale="1">
        <p:scale>
          <a:sx n="86" d="100"/>
          <a:sy n="86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2FB8D9B-1367-4BB3-BC37-7FEBC835FC06}" type="datetimeFigureOut">
              <a:rPr lang="en-US" smtClean="0"/>
              <a:pPr/>
              <a:t>8/30/2013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8A5C24D-747F-4B7D-8EAE-4F527CF464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B8D9B-1367-4BB3-BC37-7FEBC835FC06}" type="datetimeFigureOut">
              <a:rPr lang="en-US" smtClean="0"/>
              <a:pPr/>
              <a:t>8/30/2013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5C24D-747F-4B7D-8EAE-4F527CF464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B8D9B-1367-4BB3-BC37-7FEBC835FC06}" type="datetimeFigureOut">
              <a:rPr lang="en-US" smtClean="0"/>
              <a:pPr/>
              <a:t>8/30/2013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5C24D-747F-4B7D-8EAE-4F527CF464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2FB8D9B-1367-4BB3-BC37-7FEBC835FC06}" type="datetimeFigureOut">
              <a:rPr lang="en-US" smtClean="0"/>
              <a:pPr/>
              <a:t>8/30/2013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8A5C24D-747F-4B7D-8EAE-4F527CF464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2FB8D9B-1367-4BB3-BC37-7FEBC835FC06}" type="datetimeFigureOut">
              <a:rPr lang="en-US" smtClean="0"/>
              <a:pPr/>
              <a:t>8/30/2013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8A5C24D-747F-4B7D-8EAE-4F527CF464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B8D9B-1367-4BB3-BC37-7FEBC835FC06}" type="datetimeFigureOut">
              <a:rPr lang="en-US" smtClean="0"/>
              <a:pPr/>
              <a:t>8/30/2013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5C24D-747F-4B7D-8EAE-4F527CF464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B8D9B-1367-4BB3-BC37-7FEBC835FC06}" type="datetimeFigureOut">
              <a:rPr lang="en-US" smtClean="0"/>
              <a:pPr/>
              <a:t>8/30/2013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5C24D-747F-4B7D-8EAE-4F527CF464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FB8D9B-1367-4BB3-BC37-7FEBC835FC06}" type="datetimeFigureOut">
              <a:rPr lang="en-US" smtClean="0"/>
              <a:pPr/>
              <a:t>8/30/2013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8A5C24D-747F-4B7D-8EAE-4F527CF464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B8D9B-1367-4BB3-BC37-7FEBC835FC06}" type="datetimeFigureOut">
              <a:rPr lang="en-US" smtClean="0"/>
              <a:pPr/>
              <a:t>8/30/2013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5C24D-747F-4B7D-8EAE-4F527CF464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2FB8D9B-1367-4BB3-BC37-7FEBC835FC06}" type="datetimeFigureOut">
              <a:rPr lang="en-US" smtClean="0"/>
              <a:pPr/>
              <a:t>8/30/2013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8A5C24D-747F-4B7D-8EAE-4F527CF464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FB8D9B-1367-4BB3-BC37-7FEBC835FC06}" type="datetimeFigureOut">
              <a:rPr lang="en-US" smtClean="0"/>
              <a:pPr/>
              <a:t>8/30/2013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8A5C24D-747F-4B7D-8EAE-4F527CF464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2FB8D9B-1367-4BB3-BC37-7FEBC835FC06}" type="datetimeFigureOut">
              <a:rPr lang="en-US" smtClean="0"/>
              <a:pPr/>
              <a:t>8/30/2013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8A5C24D-747F-4B7D-8EAE-4F527CF464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81000"/>
            <a:ext cx="6477000" cy="5334000"/>
          </a:xfrm>
        </p:spPr>
        <p:txBody>
          <a:bodyPr>
            <a:noAutofit/>
          </a:bodyPr>
          <a:lstStyle/>
          <a:p>
            <a:r>
              <a:rPr lang="en-US" sz="6600" dirty="0" smtClean="0"/>
              <a:t>5 Things You should know about…..</a:t>
            </a:r>
            <a:br>
              <a:rPr lang="en-US" sz="6600" dirty="0" smtClean="0"/>
            </a:br>
            <a:r>
              <a:rPr lang="en-US" sz="6600" dirty="0"/>
              <a:t> </a:t>
            </a:r>
            <a:r>
              <a:rPr lang="en-US" sz="6600" dirty="0" smtClean="0"/>
              <a:t>   </a:t>
            </a:r>
            <a:r>
              <a:rPr lang="en-US" sz="6600" dirty="0" smtClean="0">
                <a:solidFill>
                  <a:schemeClr val="accent1">
                    <a:lumMod val="75000"/>
                  </a:schemeClr>
                </a:solidFill>
              </a:rPr>
              <a:t>Ms. </a:t>
            </a:r>
            <a:r>
              <a:rPr lang="en-US" sz="6600" dirty="0" err="1" smtClean="0">
                <a:solidFill>
                  <a:schemeClr val="accent1">
                    <a:lumMod val="75000"/>
                  </a:schemeClr>
                </a:solidFill>
              </a:rPr>
              <a:t>Vitacco</a:t>
            </a:r>
            <a:endParaRPr lang="en-US" sz="6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6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 Love reading!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7696200" cy="4267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 have been an avid reader since I was 5.  When I was younger, my mother and I would walk to our local library every Saturday.  How many of you own library cards?  I do! I am always looking for new titles to read…PLEASE share with me! I have read Harry Potter (I met JK Rowling…that’s a story for </a:t>
            </a:r>
            <a:r>
              <a:rPr lang="en-US" sz="2800" dirty="0" err="1" smtClean="0"/>
              <a:t>ano</a:t>
            </a:r>
            <a:r>
              <a:rPr lang="en-US" sz="28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2800" dirty="0" err="1" smtClean="0"/>
              <a:t>ther</a:t>
            </a:r>
            <a:r>
              <a:rPr lang="en-US" sz="2800" dirty="0" smtClean="0"/>
              <a:t> </a:t>
            </a:r>
            <a:r>
              <a:rPr lang="en-US" sz="2800" dirty="0" smtClean="0"/>
              <a:t>day!) and I love Rick Riordan.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508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I am the youngest out of 8.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7467600" cy="312420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I have a very large extended family!  I have 5 brothers, 2 sisters, 15 nieces and nephews, and </a:t>
            </a:r>
            <a:r>
              <a:rPr lang="en-US" sz="2800" dirty="0" smtClean="0">
                <a:solidFill>
                  <a:srgbClr val="FF0000"/>
                </a:solidFill>
              </a:rPr>
              <a:t>4</a:t>
            </a:r>
            <a:r>
              <a:rPr lang="en-US" sz="2800" dirty="0" smtClean="0"/>
              <a:t> </a:t>
            </a:r>
            <a:r>
              <a:rPr lang="en-US" sz="2800" dirty="0" smtClean="0"/>
              <a:t>great-nephews/nieces!  The boys you see on my desk are my nephews Matt, Tim and Kevin</a:t>
            </a:r>
            <a:r>
              <a:rPr lang="en-US" sz="2800" dirty="0" smtClean="0"/>
              <a:t>. We LOVE to crab!  </a:t>
            </a:r>
            <a:r>
              <a:rPr lang="en-US" sz="2800" dirty="0" smtClean="0"/>
              <a:t>The twin girls you see belong to Madame Thompson…I am Jordan’s godmother!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0092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 am an animal lover.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7543800" cy="3657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Although I grew up with dogs, I now have cats in my house, mostly named after Greek or Roman goddesses. Because I grew up with dogs, my cats think they are dogs. They sit and roll over on command, and play fetch.  I can’t help it…it’s what I know!  Please share pictures with me of your pets!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2390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I love coffee &amp; Chocolate!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7467600" cy="3276600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I think coffee is the best invention in the world.  I am not fancy; at Starbucks, I order the “Blonde” roast.  I do enjoy cappuccinos and lattes. </a:t>
            </a:r>
            <a:r>
              <a:rPr lang="en-US" sz="2800" dirty="0" smtClean="0">
                <a:sym typeface="Wingdings" pitchFamily="2" charset="2"/>
              </a:rPr>
              <a:t> </a:t>
            </a:r>
          </a:p>
          <a:p>
            <a:r>
              <a:rPr lang="en-US" sz="2800" dirty="0" smtClean="0"/>
              <a:t>The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best invention?  Chocolate, of course. I love Hershey bars, Snickers, Milky Way, Twix, Rolo’s, M&amp;M’s, etc.  I will pretty much eat anything chocolate-covered; the only thing that I stay away from is coconut (yuck!).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000" dirty="0" smtClean="0"/>
              <a:t>Try to remember this on my birthday (</a:t>
            </a:r>
            <a:r>
              <a:rPr lang="en-US" sz="2000" dirty="0" smtClean="0"/>
              <a:t>January 19) </a:t>
            </a:r>
            <a:r>
              <a:rPr lang="en-US" sz="2000" dirty="0" smtClean="0"/>
              <a:t>and at Halloween! </a:t>
            </a:r>
            <a:r>
              <a:rPr lang="en-US" sz="2000" dirty="0" smtClean="0">
                <a:sym typeface="Wingdings" pitchFamily="2" charset="2"/>
              </a:rPr>
              <a:t>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9233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I have been on adventures!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4</a:t>
            </a:r>
            <a:r>
              <a:rPr lang="en-US" sz="2800" dirty="0" smtClean="0"/>
              <a:t> </a:t>
            </a:r>
            <a:r>
              <a:rPr lang="en-US" sz="2800" dirty="0" smtClean="0"/>
              <a:t>summers ago, I climbed Half-Dome in Yosemite State Park.  It took me 14 hours but I made it to the tippy top! Last year, I competed in the Tough </a:t>
            </a:r>
            <a:r>
              <a:rPr lang="en-US" sz="2800" dirty="0" err="1" smtClean="0"/>
              <a:t>Mudder</a:t>
            </a:r>
            <a:r>
              <a:rPr lang="en-US" sz="2800" dirty="0" smtClean="0"/>
              <a:t>. That took me over 6 hours, and I was very sore for many weeks! This past summer, I completed the Tribal Challenge with my TMS friends!  I am the track coach here at Tamanend…(14 years) so please tell me if you think you may run, jump or throw for me! </a:t>
            </a:r>
            <a:r>
              <a:rPr lang="en-US" sz="2800" dirty="0" smtClean="0">
                <a:sym typeface="Wingdings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8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01000" cy="1325562"/>
          </a:xfrm>
        </p:spPr>
        <p:txBody>
          <a:bodyPr>
            <a:noAutofit/>
          </a:bodyPr>
          <a:lstStyle/>
          <a:p>
            <a:r>
              <a:rPr lang="en-US" sz="4800" dirty="0" smtClean="0"/>
              <a:t>What should I know about you?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Your Task:</a:t>
            </a:r>
          </a:p>
          <a:p>
            <a:pPr lvl="1"/>
            <a:r>
              <a:rPr lang="en-US" sz="2800" dirty="0" smtClean="0"/>
              <a:t>Prepare a similar list of things about you to share with the class </a:t>
            </a:r>
            <a:r>
              <a:rPr lang="en-US" sz="2800" smtClean="0"/>
              <a:t>on </a:t>
            </a:r>
            <a:r>
              <a:rPr lang="en-US" sz="2800" smtClean="0"/>
              <a:t>Monday.</a:t>
            </a:r>
            <a:endParaRPr lang="en-US" sz="2800" dirty="0" smtClean="0"/>
          </a:p>
          <a:p>
            <a:pPr lvl="1"/>
            <a:r>
              <a:rPr lang="en-US" sz="2800" dirty="0" smtClean="0"/>
              <a:t>Create a slide show (using PowerPoint).</a:t>
            </a:r>
          </a:p>
          <a:p>
            <a:pPr lvl="1"/>
            <a:r>
              <a:rPr lang="en-US" sz="2800" dirty="0" smtClean="0"/>
              <a:t>Try to be creative and original so that we really learn a bit about you and your personality.</a:t>
            </a:r>
          </a:p>
          <a:p>
            <a:pPr lvl="1"/>
            <a:r>
              <a:rPr lang="en-US" sz="2800" dirty="0" smtClean="0"/>
              <a:t>Only include things that you want everyone to know (nothing too embarrassing or personal, please).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92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</TotalTime>
  <Words>505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5 Things You should know about…..     Ms. Vitacco</vt:lpstr>
      <vt:lpstr>I Love reading!</vt:lpstr>
      <vt:lpstr>I am the youngest out of 8.</vt:lpstr>
      <vt:lpstr>I am an animal lover.</vt:lpstr>
      <vt:lpstr>I love coffee &amp; Chocolate!</vt:lpstr>
      <vt:lpstr>I have been on adventures!</vt:lpstr>
      <vt:lpstr>What should I know about you?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Things You should know about….. Mrs. Losey</dc:title>
  <dc:creator>rlosey</dc:creator>
  <cp:lastModifiedBy>KOHLER, AMANDA E</cp:lastModifiedBy>
  <cp:revision>10</cp:revision>
  <dcterms:created xsi:type="dcterms:W3CDTF">2012-08-30T20:43:10Z</dcterms:created>
  <dcterms:modified xsi:type="dcterms:W3CDTF">2013-08-30T13:44:27Z</dcterms:modified>
</cp:coreProperties>
</file>